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</p:sldIdLst>
  <p:sldSz cx="30240288" cy="4247991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10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6E4C-1C98-4DA0-986E-DA6F46040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036" y="6952156"/>
            <a:ext cx="22680216" cy="14789303"/>
          </a:xfrm>
        </p:spPr>
        <p:txBody>
          <a:bodyPr anchor="b"/>
          <a:lstStyle>
            <a:lvl1pPr algn="ctr">
              <a:defRPr sz="148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C879D-4C2F-492A-99B4-45E3B3199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5953"/>
            </a:lvl1pPr>
            <a:lvl2pPr marL="1133993" indent="0" algn="ctr">
              <a:buNone/>
              <a:defRPr sz="4961"/>
            </a:lvl2pPr>
            <a:lvl3pPr marL="2267986" indent="0" algn="ctr">
              <a:buNone/>
              <a:defRPr sz="4465"/>
            </a:lvl3pPr>
            <a:lvl4pPr marL="3401979" indent="0" algn="ctr">
              <a:buNone/>
              <a:defRPr sz="3968"/>
            </a:lvl4pPr>
            <a:lvl5pPr marL="4535973" indent="0" algn="ctr">
              <a:buNone/>
              <a:defRPr sz="3968"/>
            </a:lvl5pPr>
            <a:lvl6pPr marL="5669966" indent="0" algn="ctr">
              <a:buNone/>
              <a:defRPr sz="3968"/>
            </a:lvl6pPr>
            <a:lvl7pPr marL="6803959" indent="0" algn="ctr">
              <a:buNone/>
              <a:defRPr sz="3968"/>
            </a:lvl7pPr>
            <a:lvl8pPr marL="7937952" indent="0" algn="ctr">
              <a:buNone/>
              <a:defRPr sz="3968"/>
            </a:lvl8pPr>
            <a:lvl9pPr marL="9071945" indent="0" algn="ctr">
              <a:buNone/>
              <a:defRPr sz="396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E2AF-A6B7-4F8D-A07A-7FAA2E0F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A9A16-FE92-4980-95AD-60432601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441A-2EE8-4585-9C16-7162AB09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6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B077-EA41-403D-AF2F-FC375DDD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4E831-189D-4D94-B713-1C62C1782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ED00-4877-481E-896D-73AFAA48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21667-9824-4F83-86FD-6BCFF960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C73A-8067-4A7B-AEBC-D53B89DE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0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66551-EE85-4007-B7D9-7E435196E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0706" y="2261662"/>
            <a:ext cx="6520562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46860-3151-4CAF-B8C4-833F623AB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020" y="2261662"/>
            <a:ext cx="19183683" cy="35999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D792-22D7-4606-8642-6BA4D01E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BC32D-41A3-4583-8734-CCD27027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6BC3-D036-4667-96B7-C477FECB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3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">
            <a:extLst>
              <a:ext uri="{FF2B5EF4-FFF2-40B4-BE49-F238E27FC236}">
                <a16:creationId xmlns:a16="http://schemas.microsoft.com/office/drawing/2014/main" id="{09A6F677-FDC2-43F3-BD68-1DA01E37AA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3142" r="10989" b="14038"/>
          <a:stretch>
            <a:fillRect/>
          </a:stretch>
        </p:blipFill>
        <p:spPr bwMode="auto">
          <a:xfrm>
            <a:off x="0" y="36597"/>
            <a:ext cx="5410200" cy="3755440"/>
          </a:xfrm>
          <a:prstGeom prst="rect">
            <a:avLst/>
          </a:prstGeom>
          <a:blipFill dpi="0" rotWithShape="1">
            <a:blip r:embed="rId3"/>
            <a:srcRect l="8792" t="13142" r="10989" b="14038"/>
            <a:tile tx="0" ty="0" sx="100000" sy="100000" flip="none" algn="tl"/>
          </a:blipFill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41907BD-3D67-4114-8DAA-1C2EFAF5B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957933"/>
            <a:ext cx="458098" cy="9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6802" tIns="113401" rIns="226802" bIns="1134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6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D8B8A-40B7-4329-8751-A10D49A635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957933"/>
            <a:ext cx="458098" cy="9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6802" tIns="113401" rIns="226802" bIns="1134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6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07AE2-5E4B-4773-9D2F-63D7CC0ED124}"/>
              </a:ext>
            </a:extLst>
          </p:cNvPr>
          <p:cNvSpPr/>
          <p:nvPr userDrawn="1"/>
        </p:nvSpPr>
        <p:spPr>
          <a:xfrm>
            <a:off x="4921008" y="322326"/>
            <a:ext cx="2187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2680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64809" algn="l"/>
              </a:tabLst>
            </a:pPr>
            <a:r>
              <a:rPr kumimoji="0" lang="en-US" altLang="en-US" sz="4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 NGHỊ TOÀN QUỐC KHOA HỌC TRÁI ĐẤT VÀ TÀI NGUYÊN </a:t>
            </a:r>
          </a:p>
          <a:p>
            <a:pPr marL="0" marR="0" lvl="0" indent="0" algn="ctr" defTabSz="22680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64809" algn="l"/>
              </a:tabLst>
            </a:pPr>
            <a:r>
              <a:rPr kumimoji="0" lang="en-US" altLang="en-US" sz="4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PHÁT TRIỂN BỀN VỮNG (ERSD2020 – </a:t>
            </a:r>
            <a:r>
              <a:rPr kumimoji="0" lang="en-US" altLang="en-US" sz="4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12/11/2020)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947038-F071-4350-97C4-1AE54A134516}"/>
              </a:ext>
            </a:extLst>
          </p:cNvPr>
          <p:cNvCxnSpPr>
            <a:cxnSpLocks/>
          </p:cNvCxnSpPr>
          <p:nvPr userDrawn="1"/>
        </p:nvCxnSpPr>
        <p:spPr>
          <a:xfrm>
            <a:off x="0" y="3792037"/>
            <a:ext cx="30240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4E63627-F7D6-4F9E-852E-CE1A9E4B7F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58556" y="6503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5E13-2595-47A5-B494-29636EAF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A477-4275-408B-A8A4-E7BF7370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7B1C-C661-4F16-B61F-7CB2CCE7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152B-FA29-412F-A3B1-46A480FA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C9566-DC1C-409D-904C-809FED1F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6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47A4-212D-4EF0-8382-5B0E8467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0" y="10590484"/>
            <a:ext cx="26082248" cy="17670461"/>
          </a:xfrm>
        </p:spPr>
        <p:txBody>
          <a:bodyPr anchor="b"/>
          <a:lstStyle>
            <a:lvl1pPr>
              <a:defRPr sz="148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B5205-1B3B-473D-967F-379F73F02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270" y="28428115"/>
            <a:ext cx="26082248" cy="9292478"/>
          </a:xfrm>
        </p:spPr>
        <p:txBody>
          <a:bodyPr/>
          <a:lstStyle>
            <a:lvl1pPr marL="0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1pPr>
            <a:lvl2pPr marL="1133993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267986" indent="0">
              <a:buNone/>
              <a:defRPr sz="4465">
                <a:solidFill>
                  <a:schemeClr val="tx1">
                    <a:tint val="75000"/>
                  </a:schemeClr>
                </a:solidFill>
              </a:defRPr>
            </a:lvl3pPr>
            <a:lvl4pPr marL="3401979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4pPr>
            <a:lvl5pPr marL="4535973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5pPr>
            <a:lvl6pPr marL="566996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6pPr>
            <a:lvl7pPr marL="6803959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7pPr>
            <a:lvl8pPr marL="7937952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8pPr>
            <a:lvl9pPr marL="9071945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CC5AC-A35D-4D9E-848A-779341DE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7339-074B-4848-9C0D-702D298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7D4EA-E72F-4722-B815-1122F9D6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5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EE33-9C02-4792-8010-5CC1706F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378C-8D29-4532-94AE-B95FA0CA4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76597-25AC-4D86-A7BB-FE3DCF43F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95ED2-EFB8-448E-AECA-2C97C09E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80C0-7533-41DB-A609-24288BA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B7BF3-8D9B-4E84-9DBF-213C00B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7BF2-4E4C-479F-A355-0FD2AAA5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59" y="2261665"/>
            <a:ext cx="26082248" cy="82108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2CC2-9810-4292-BBFF-02DB5F5A4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960" y="10413482"/>
            <a:ext cx="12793058" cy="5103486"/>
          </a:xfrm>
        </p:spPr>
        <p:txBody>
          <a:bodyPr anchor="b"/>
          <a:lstStyle>
            <a:lvl1pPr marL="0" indent="0">
              <a:buNone/>
              <a:defRPr sz="5953" b="1"/>
            </a:lvl1pPr>
            <a:lvl2pPr marL="1133993" indent="0">
              <a:buNone/>
              <a:defRPr sz="4961" b="1"/>
            </a:lvl2pPr>
            <a:lvl3pPr marL="2267986" indent="0">
              <a:buNone/>
              <a:defRPr sz="4465" b="1"/>
            </a:lvl3pPr>
            <a:lvl4pPr marL="3401979" indent="0">
              <a:buNone/>
              <a:defRPr sz="3968" b="1"/>
            </a:lvl4pPr>
            <a:lvl5pPr marL="4535973" indent="0">
              <a:buNone/>
              <a:defRPr sz="3968" b="1"/>
            </a:lvl5pPr>
            <a:lvl6pPr marL="5669966" indent="0">
              <a:buNone/>
              <a:defRPr sz="3968" b="1"/>
            </a:lvl6pPr>
            <a:lvl7pPr marL="6803959" indent="0">
              <a:buNone/>
              <a:defRPr sz="3968" b="1"/>
            </a:lvl7pPr>
            <a:lvl8pPr marL="7937952" indent="0">
              <a:buNone/>
              <a:defRPr sz="3968" b="1"/>
            </a:lvl8pPr>
            <a:lvl9pPr marL="9071945" indent="0">
              <a:buNone/>
              <a:defRPr sz="39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B9C5A-720E-4026-8FE1-81AC3D73E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2960" y="15516968"/>
            <a:ext cx="12793058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137F4-31F9-4B17-B853-0D5A63718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09146" y="10413482"/>
            <a:ext cx="12856061" cy="5103486"/>
          </a:xfrm>
        </p:spPr>
        <p:txBody>
          <a:bodyPr anchor="b"/>
          <a:lstStyle>
            <a:lvl1pPr marL="0" indent="0">
              <a:buNone/>
              <a:defRPr sz="5953" b="1"/>
            </a:lvl1pPr>
            <a:lvl2pPr marL="1133993" indent="0">
              <a:buNone/>
              <a:defRPr sz="4961" b="1"/>
            </a:lvl2pPr>
            <a:lvl3pPr marL="2267986" indent="0">
              <a:buNone/>
              <a:defRPr sz="4465" b="1"/>
            </a:lvl3pPr>
            <a:lvl4pPr marL="3401979" indent="0">
              <a:buNone/>
              <a:defRPr sz="3968" b="1"/>
            </a:lvl4pPr>
            <a:lvl5pPr marL="4535973" indent="0">
              <a:buNone/>
              <a:defRPr sz="3968" b="1"/>
            </a:lvl5pPr>
            <a:lvl6pPr marL="5669966" indent="0">
              <a:buNone/>
              <a:defRPr sz="3968" b="1"/>
            </a:lvl6pPr>
            <a:lvl7pPr marL="6803959" indent="0">
              <a:buNone/>
              <a:defRPr sz="3968" b="1"/>
            </a:lvl7pPr>
            <a:lvl8pPr marL="7937952" indent="0">
              <a:buNone/>
              <a:defRPr sz="3968" b="1"/>
            </a:lvl8pPr>
            <a:lvl9pPr marL="9071945" indent="0">
              <a:buNone/>
              <a:defRPr sz="39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3E5AF-B5F2-44D6-B25D-1CEC38292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09146" y="15516968"/>
            <a:ext cx="12856061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92E1D-F0C2-4A6A-8B73-8EF6A03A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6AEED-9D07-432A-84E9-3630F3BE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56F93-F6FF-4023-96CD-4FF12531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329F-C26B-4FF0-844A-FF2B03C6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0EE88-FE90-4288-B271-97E197E7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C4C47-3D1D-4D4A-815E-52257432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48D5B-BAA6-403F-8E62-04DC1C98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8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F5DD9-5107-41A1-A204-981A0393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F36D8-D069-4DE4-B01D-DA3D8956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0A400-1F22-4CAD-BB1C-ED7D94BE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3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F316-1F8E-4CAF-9BFD-E19362D9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CD4E-B8F8-4F2C-A581-A7DDE472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>
              <a:defRPr sz="7937"/>
            </a:lvl1pPr>
            <a:lvl2pPr>
              <a:defRPr sz="6945"/>
            </a:lvl2pPr>
            <a:lvl3pPr>
              <a:defRPr sz="5953"/>
            </a:lvl3pPr>
            <a:lvl4pPr>
              <a:defRPr sz="4961"/>
            </a:lvl4pPr>
            <a:lvl5pPr>
              <a:defRPr sz="4961"/>
            </a:lvl5pPr>
            <a:lvl6pPr>
              <a:defRPr sz="4961"/>
            </a:lvl6pPr>
            <a:lvl7pPr>
              <a:defRPr sz="4961"/>
            </a:lvl7pPr>
            <a:lvl8pPr>
              <a:defRPr sz="4961"/>
            </a:lvl8pPr>
            <a:lvl9pPr>
              <a:defRPr sz="496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F5D8D-B823-4A23-9B53-69A20ED93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3968"/>
            </a:lvl1pPr>
            <a:lvl2pPr marL="1133993" indent="0">
              <a:buNone/>
              <a:defRPr sz="3472"/>
            </a:lvl2pPr>
            <a:lvl3pPr marL="2267986" indent="0">
              <a:buNone/>
              <a:defRPr sz="2976"/>
            </a:lvl3pPr>
            <a:lvl4pPr marL="3401979" indent="0">
              <a:buNone/>
              <a:defRPr sz="2480"/>
            </a:lvl4pPr>
            <a:lvl5pPr marL="4535973" indent="0">
              <a:buNone/>
              <a:defRPr sz="2480"/>
            </a:lvl5pPr>
            <a:lvl6pPr marL="5669966" indent="0">
              <a:buNone/>
              <a:defRPr sz="2480"/>
            </a:lvl6pPr>
            <a:lvl7pPr marL="6803959" indent="0">
              <a:buNone/>
              <a:defRPr sz="2480"/>
            </a:lvl7pPr>
            <a:lvl8pPr marL="7937952" indent="0">
              <a:buNone/>
              <a:defRPr sz="2480"/>
            </a:lvl8pPr>
            <a:lvl9pPr marL="9071945" indent="0">
              <a:buNone/>
              <a:defRPr sz="24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92E98-7EDC-4C2A-ADCA-A0D38437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3AF27-3757-4AE0-A80A-451C41E5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A9226-CF3A-4C87-8300-1925299B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65E9-4695-4689-B54E-E80AD634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4CEF6-38E6-4FF8-94C2-B534B9B1C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 marL="0" indent="0">
              <a:buNone/>
              <a:defRPr sz="7937"/>
            </a:lvl1pPr>
            <a:lvl2pPr marL="1133993" indent="0">
              <a:buNone/>
              <a:defRPr sz="6945"/>
            </a:lvl2pPr>
            <a:lvl3pPr marL="2267986" indent="0">
              <a:buNone/>
              <a:defRPr sz="5953"/>
            </a:lvl3pPr>
            <a:lvl4pPr marL="3401979" indent="0">
              <a:buNone/>
              <a:defRPr sz="4961"/>
            </a:lvl4pPr>
            <a:lvl5pPr marL="4535973" indent="0">
              <a:buNone/>
              <a:defRPr sz="4961"/>
            </a:lvl5pPr>
            <a:lvl6pPr marL="5669966" indent="0">
              <a:buNone/>
              <a:defRPr sz="4961"/>
            </a:lvl6pPr>
            <a:lvl7pPr marL="6803959" indent="0">
              <a:buNone/>
              <a:defRPr sz="4961"/>
            </a:lvl7pPr>
            <a:lvl8pPr marL="7937952" indent="0">
              <a:buNone/>
              <a:defRPr sz="4961"/>
            </a:lvl8pPr>
            <a:lvl9pPr marL="9071945" indent="0">
              <a:buNone/>
              <a:defRPr sz="496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B20F9-95CF-4FC2-81BE-4765A093A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3968"/>
            </a:lvl1pPr>
            <a:lvl2pPr marL="1133993" indent="0">
              <a:buNone/>
              <a:defRPr sz="3472"/>
            </a:lvl2pPr>
            <a:lvl3pPr marL="2267986" indent="0">
              <a:buNone/>
              <a:defRPr sz="2976"/>
            </a:lvl3pPr>
            <a:lvl4pPr marL="3401979" indent="0">
              <a:buNone/>
              <a:defRPr sz="2480"/>
            </a:lvl4pPr>
            <a:lvl5pPr marL="4535973" indent="0">
              <a:buNone/>
              <a:defRPr sz="2480"/>
            </a:lvl5pPr>
            <a:lvl6pPr marL="5669966" indent="0">
              <a:buNone/>
              <a:defRPr sz="2480"/>
            </a:lvl6pPr>
            <a:lvl7pPr marL="6803959" indent="0">
              <a:buNone/>
              <a:defRPr sz="2480"/>
            </a:lvl7pPr>
            <a:lvl8pPr marL="7937952" indent="0">
              <a:buNone/>
              <a:defRPr sz="2480"/>
            </a:lvl8pPr>
            <a:lvl9pPr marL="9071945" indent="0">
              <a:buNone/>
              <a:defRPr sz="24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056B8-9287-4535-AD26-4DB87AC5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BDBB7-6A9B-4058-AB50-08041802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160E-3A8A-4FF4-87A7-384B365A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ADA41-21D8-4C33-8581-5F2F903B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20" y="2261665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981A-8187-468B-ABEE-C19D81AA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17C3-4F81-447E-B5D4-10983E3B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020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AC298-7796-4340-A785-97B81767C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7096" y="39372589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6AF6-4292-4089-BB29-F48796B8D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7203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2267986" rtl="0" eaLnBrk="1" latinLnBrk="0" hangingPunct="1">
        <a:lnSpc>
          <a:spcPct val="90000"/>
        </a:lnSpc>
        <a:spcBef>
          <a:spcPct val="0"/>
        </a:spcBef>
        <a:buNone/>
        <a:defRPr sz="1091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6997" indent="-566997" algn="l" defTabSz="2267986" rtl="0" eaLnBrk="1" latinLnBrk="0" hangingPunct="1">
        <a:lnSpc>
          <a:spcPct val="90000"/>
        </a:lnSpc>
        <a:spcBef>
          <a:spcPts val="2480"/>
        </a:spcBef>
        <a:buFont typeface="Arial" panose="020B0604020202020204" pitchFamily="34" charset="0"/>
        <a:buChar char="•"/>
        <a:defRPr sz="6945" kern="1200">
          <a:solidFill>
            <a:schemeClr val="tx1"/>
          </a:solidFill>
          <a:latin typeface="+mn-lt"/>
          <a:ea typeface="+mn-ea"/>
          <a:cs typeface="+mn-cs"/>
        </a:defRPr>
      </a:lvl1pPr>
      <a:lvl2pPr marL="1700990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595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834983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968976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5102969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6236962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7370956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8504949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638942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1pPr>
      <a:lvl2pPr marL="1133993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2pPr>
      <a:lvl3pPr marL="2267986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3pPr>
      <a:lvl4pPr marL="3401979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4535973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5669966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6803959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7937952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071945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56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Ngoc Anh</dc:creator>
  <cp:lastModifiedBy>Do Ngoc Anh</cp:lastModifiedBy>
  <cp:revision>7</cp:revision>
  <dcterms:created xsi:type="dcterms:W3CDTF">2018-11-06T03:44:19Z</dcterms:created>
  <dcterms:modified xsi:type="dcterms:W3CDTF">2020-10-05T08:49:12Z</dcterms:modified>
</cp:coreProperties>
</file>